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1" r:id="rId2"/>
    <p:sldId id="284" r:id="rId3"/>
    <p:sldId id="283" r:id="rId4"/>
    <p:sldId id="289" r:id="rId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E8E40-2161-4183-889E-0376F8EF5C3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67523F7-18C6-4D94-B4DC-3930EA152352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el-GR" b="1" i="0" baseline="0" dirty="0" smtClean="0">
              <a:solidFill>
                <a:srgbClr val="FF6600"/>
              </a:solidFill>
            </a:rPr>
            <a:t>Τα μηχανήματα, ο τεχνολογικός εξοπλισμός</a:t>
          </a:r>
          <a:r>
            <a:rPr lang="el-GR" b="1" i="0" baseline="0" dirty="0" smtClean="0"/>
            <a:t>, είναι βασικό στοιχείο της τεχνολογίας, αλλά όχι το μόνο σημαντικό και δεν πρέπει να ταυτίζεται με τον ορισμό της τεχνολογίας.</a:t>
          </a:r>
          <a:endParaRPr lang="el-GR" b="1" i="0" baseline="0" dirty="0"/>
        </a:p>
      </dgm:t>
    </dgm:pt>
    <dgm:pt modelId="{C7E2E0BB-3BAD-4A79-8F18-0DCF4A8CA12E}" type="parTrans" cxnId="{BB88B731-2C56-4560-B6BD-5EC8161DEE7A}">
      <dgm:prSet/>
      <dgm:spPr/>
      <dgm:t>
        <a:bodyPr/>
        <a:lstStyle/>
        <a:p>
          <a:endParaRPr lang="el-GR"/>
        </a:p>
      </dgm:t>
    </dgm:pt>
    <dgm:pt modelId="{43B257AD-AE80-40C8-8E1A-8593369C3FBC}" type="sibTrans" cxnId="{BB88B731-2C56-4560-B6BD-5EC8161DEE7A}">
      <dgm:prSet/>
      <dgm:spPr/>
      <dgm:t>
        <a:bodyPr/>
        <a:lstStyle/>
        <a:p>
          <a:endParaRPr lang="el-GR"/>
        </a:p>
      </dgm:t>
    </dgm:pt>
    <dgm:pt modelId="{B484FA71-4F74-4EC1-870F-CE699B2D60D4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el-GR" b="1" i="0" baseline="0" dirty="0" smtClean="0">
              <a:solidFill>
                <a:srgbClr val="FF6600"/>
              </a:solidFill>
            </a:rPr>
            <a:t>Οι άνθρωποι</a:t>
          </a:r>
          <a:r>
            <a:rPr lang="el-GR" b="1" i="0" baseline="0" dirty="0" smtClean="0"/>
            <a:t>, με τις εξειδικευμένες επιστημονικές αλλά και εμπειρικές τους γνώσεις, αποτελούν απαραίτητο στοιχείο για την επιτυχία ενός έργου.</a:t>
          </a:r>
          <a:endParaRPr lang="el-GR" b="1" i="0" baseline="0" dirty="0"/>
        </a:p>
      </dgm:t>
    </dgm:pt>
    <dgm:pt modelId="{F7B319BF-C150-4228-BEF0-B4F9C8B1894D}" type="parTrans" cxnId="{EB25828B-0AC1-485F-9A42-4B7969CF185B}">
      <dgm:prSet/>
      <dgm:spPr/>
      <dgm:t>
        <a:bodyPr/>
        <a:lstStyle/>
        <a:p>
          <a:endParaRPr lang="el-GR"/>
        </a:p>
      </dgm:t>
    </dgm:pt>
    <dgm:pt modelId="{A3CC9F71-9103-4A6D-9F2D-820531D776A7}" type="sibTrans" cxnId="{EB25828B-0AC1-485F-9A42-4B7969CF185B}">
      <dgm:prSet/>
      <dgm:spPr/>
      <dgm:t>
        <a:bodyPr/>
        <a:lstStyle/>
        <a:p>
          <a:endParaRPr lang="el-GR"/>
        </a:p>
      </dgm:t>
    </dgm:pt>
    <dgm:pt modelId="{DC8643B7-5FD2-4F20-A472-330E35BBE01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el-GR" b="1" i="0" baseline="0" dirty="0" smtClean="0">
              <a:solidFill>
                <a:srgbClr val="FF6600"/>
              </a:solidFill>
            </a:rPr>
            <a:t>Η οργάνωση, </a:t>
          </a:r>
          <a:r>
            <a:rPr lang="el-GR" b="1" i="0" baseline="0" dirty="0" smtClean="0"/>
            <a:t>στοιχείο που θα κατευθύνει και θα συντονίσει την επίτευξη ενός έργου.</a:t>
          </a:r>
          <a:endParaRPr lang="el-GR" b="1" i="0" baseline="0" dirty="0"/>
        </a:p>
      </dgm:t>
    </dgm:pt>
    <dgm:pt modelId="{37E75825-EE55-4C93-90FB-4FC5396882EF}" type="parTrans" cxnId="{964BDAC3-99EF-4024-8E9C-EDD7C9CB9FF4}">
      <dgm:prSet/>
      <dgm:spPr/>
      <dgm:t>
        <a:bodyPr/>
        <a:lstStyle/>
        <a:p>
          <a:endParaRPr lang="el-GR"/>
        </a:p>
      </dgm:t>
    </dgm:pt>
    <dgm:pt modelId="{44735DC0-BA46-4390-AD3C-FA1CF44D6189}" type="sibTrans" cxnId="{964BDAC3-99EF-4024-8E9C-EDD7C9CB9FF4}">
      <dgm:prSet/>
      <dgm:spPr/>
      <dgm:t>
        <a:bodyPr/>
        <a:lstStyle/>
        <a:p>
          <a:endParaRPr lang="el-GR"/>
        </a:p>
      </dgm:t>
    </dgm:pt>
    <dgm:pt modelId="{CB73B866-141B-47FA-AE9B-AA582E381579}" type="pres">
      <dgm:prSet presAssocID="{D36E8E40-2161-4183-889E-0376F8EF5C3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FCF19BD-B3E9-407C-9403-1BC274159B13}" type="pres">
      <dgm:prSet presAssocID="{E67523F7-18C6-4D94-B4DC-3930EA152352}" presName="composite" presStyleCnt="0"/>
      <dgm:spPr/>
    </dgm:pt>
    <dgm:pt modelId="{08CB7F40-98FB-4302-94F2-5CA2F207CAFE}" type="pres">
      <dgm:prSet presAssocID="{E67523F7-18C6-4D94-B4DC-3930EA152352}" presName="imgShp" presStyleLbl="fgImgPlace1" presStyleIdx="0" presStyleCnt="3" custLinFactNeighborX="-43773" custLinFactNeighborY="435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26F04A6-20FB-4266-A385-D290B4388D56}" type="pres">
      <dgm:prSet presAssocID="{E67523F7-18C6-4D94-B4DC-3930EA152352}" presName="txShp" presStyleLbl="node1" presStyleIdx="0" presStyleCnt="3" custScaleX="130574" custLinFactNeighborY="4381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26950AE-9868-4E13-A6BC-49BA29983E9B}" type="pres">
      <dgm:prSet presAssocID="{43B257AD-AE80-40C8-8E1A-8593369C3FBC}" presName="spacing" presStyleCnt="0"/>
      <dgm:spPr/>
    </dgm:pt>
    <dgm:pt modelId="{54BE6643-9360-4EE2-9490-689E198B1CA7}" type="pres">
      <dgm:prSet presAssocID="{B484FA71-4F74-4EC1-870F-CE699B2D60D4}" presName="composite" presStyleCnt="0"/>
      <dgm:spPr/>
    </dgm:pt>
    <dgm:pt modelId="{249E3C13-8BD4-4B91-B561-02D4A14AB3C6}" type="pres">
      <dgm:prSet presAssocID="{B484FA71-4F74-4EC1-870F-CE699B2D60D4}" presName="imgShp" presStyleLbl="fgImgPlace1" presStyleIdx="1" presStyleCnt="3" custLinFactNeighborX="-41688" custLinFactNeighborY="2210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78F144E-D3DA-47BC-B063-C589431E8CF5}" type="pres">
      <dgm:prSet presAssocID="{B484FA71-4F74-4EC1-870F-CE699B2D60D4}" presName="txShp" presStyleLbl="node1" presStyleIdx="1" presStyleCnt="3" custScaleX="130574" custLinFactNeighborX="560" custLinFactNeighborY="207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1F5541B-D1ED-4518-AC91-10C54F9FDFC6}" type="pres">
      <dgm:prSet presAssocID="{A3CC9F71-9103-4A6D-9F2D-820531D776A7}" presName="spacing" presStyleCnt="0"/>
      <dgm:spPr/>
    </dgm:pt>
    <dgm:pt modelId="{7A961509-6BEF-418A-ACB1-0F2E6CA65FBA}" type="pres">
      <dgm:prSet presAssocID="{DC8643B7-5FD2-4F20-A472-330E35BBE011}" presName="composite" presStyleCnt="0"/>
      <dgm:spPr/>
    </dgm:pt>
    <dgm:pt modelId="{C73DA66D-858A-4A1A-9C81-DCD80ABE5F1D}" type="pres">
      <dgm:prSet presAssocID="{DC8643B7-5FD2-4F20-A472-330E35BBE011}" presName="imgShp" presStyleLbl="fgImgPlace1" presStyleIdx="2" presStyleCnt="3" custLinFactNeighborX="-43773" custLinFactNeighborY="-196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90C44A2-5294-4C8E-A82C-1B4F55C2DF9C}" type="pres">
      <dgm:prSet presAssocID="{DC8643B7-5FD2-4F20-A472-330E35BBE011}" presName="txShp" presStyleLbl="node1" presStyleIdx="2" presStyleCnt="3" custScaleX="13057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914C404-A26A-4A0E-84F0-55E4B2F918FA}" type="presOf" srcId="{D36E8E40-2161-4183-889E-0376F8EF5C3F}" destId="{CB73B866-141B-47FA-AE9B-AA582E381579}" srcOrd="0" destOrd="0" presId="urn:microsoft.com/office/officeart/2005/8/layout/vList3"/>
    <dgm:cxn modelId="{EB25828B-0AC1-485F-9A42-4B7969CF185B}" srcId="{D36E8E40-2161-4183-889E-0376F8EF5C3F}" destId="{B484FA71-4F74-4EC1-870F-CE699B2D60D4}" srcOrd="1" destOrd="0" parTransId="{F7B319BF-C150-4228-BEF0-B4F9C8B1894D}" sibTransId="{A3CC9F71-9103-4A6D-9F2D-820531D776A7}"/>
    <dgm:cxn modelId="{964BDAC3-99EF-4024-8E9C-EDD7C9CB9FF4}" srcId="{D36E8E40-2161-4183-889E-0376F8EF5C3F}" destId="{DC8643B7-5FD2-4F20-A472-330E35BBE011}" srcOrd="2" destOrd="0" parTransId="{37E75825-EE55-4C93-90FB-4FC5396882EF}" sibTransId="{44735DC0-BA46-4390-AD3C-FA1CF44D6189}"/>
    <dgm:cxn modelId="{6C353099-222C-45ED-BF22-E3FB70DDF02D}" type="presOf" srcId="{B484FA71-4F74-4EC1-870F-CE699B2D60D4}" destId="{F78F144E-D3DA-47BC-B063-C589431E8CF5}" srcOrd="0" destOrd="0" presId="urn:microsoft.com/office/officeart/2005/8/layout/vList3"/>
    <dgm:cxn modelId="{C24AFBBD-77E8-432C-A634-71C82365AFA6}" type="presOf" srcId="{DC8643B7-5FD2-4F20-A472-330E35BBE011}" destId="{290C44A2-5294-4C8E-A82C-1B4F55C2DF9C}" srcOrd="0" destOrd="0" presId="urn:microsoft.com/office/officeart/2005/8/layout/vList3"/>
    <dgm:cxn modelId="{99C2C95B-078F-4D41-B45B-358E76C15B6F}" type="presOf" srcId="{E67523F7-18C6-4D94-B4DC-3930EA152352}" destId="{126F04A6-20FB-4266-A385-D290B4388D56}" srcOrd="0" destOrd="0" presId="urn:microsoft.com/office/officeart/2005/8/layout/vList3"/>
    <dgm:cxn modelId="{BB88B731-2C56-4560-B6BD-5EC8161DEE7A}" srcId="{D36E8E40-2161-4183-889E-0376F8EF5C3F}" destId="{E67523F7-18C6-4D94-B4DC-3930EA152352}" srcOrd="0" destOrd="0" parTransId="{C7E2E0BB-3BAD-4A79-8F18-0DCF4A8CA12E}" sibTransId="{43B257AD-AE80-40C8-8E1A-8593369C3FBC}"/>
    <dgm:cxn modelId="{B2265B30-3A0C-4E7C-AAAF-4677F9B8D781}" type="presParOf" srcId="{CB73B866-141B-47FA-AE9B-AA582E381579}" destId="{AFCF19BD-B3E9-407C-9403-1BC274159B13}" srcOrd="0" destOrd="0" presId="urn:microsoft.com/office/officeart/2005/8/layout/vList3"/>
    <dgm:cxn modelId="{CC2E858E-18D0-406A-8915-A96EDCFA714D}" type="presParOf" srcId="{AFCF19BD-B3E9-407C-9403-1BC274159B13}" destId="{08CB7F40-98FB-4302-94F2-5CA2F207CAFE}" srcOrd="0" destOrd="0" presId="urn:microsoft.com/office/officeart/2005/8/layout/vList3"/>
    <dgm:cxn modelId="{B7ED81BF-E4F7-4471-A751-711CD2131F45}" type="presParOf" srcId="{AFCF19BD-B3E9-407C-9403-1BC274159B13}" destId="{126F04A6-20FB-4266-A385-D290B4388D56}" srcOrd="1" destOrd="0" presId="urn:microsoft.com/office/officeart/2005/8/layout/vList3"/>
    <dgm:cxn modelId="{430C87F0-BA18-4142-8515-EB93311A6849}" type="presParOf" srcId="{CB73B866-141B-47FA-AE9B-AA582E381579}" destId="{D26950AE-9868-4E13-A6BC-49BA29983E9B}" srcOrd="1" destOrd="0" presId="urn:microsoft.com/office/officeart/2005/8/layout/vList3"/>
    <dgm:cxn modelId="{8480597F-1F75-4E4E-A31E-76F9D4FADC93}" type="presParOf" srcId="{CB73B866-141B-47FA-AE9B-AA582E381579}" destId="{54BE6643-9360-4EE2-9490-689E198B1CA7}" srcOrd="2" destOrd="0" presId="urn:microsoft.com/office/officeart/2005/8/layout/vList3"/>
    <dgm:cxn modelId="{ECC7F984-7CB8-4C11-ABF5-5D5B6720D34A}" type="presParOf" srcId="{54BE6643-9360-4EE2-9490-689E198B1CA7}" destId="{249E3C13-8BD4-4B91-B561-02D4A14AB3C6}" srcOrd="0" destOrd="0" presId="urn:microsoft.com/office/officeart/2005/8/layout/vList3"/>
    <dgm:cxn modelId="{DEDBD793-5356-442E-9FED-512E6147DC9A}" type="presParOf" srcId="{54BE6643-9360-4EE2-9490-689E198B1CA7}" destId="{F78F144E-D3DA-47BC-B063-C589431E8CF5}" srcOrd="1" destOrd="0" presId="urn:microsoft.com/office/officeart/2005/8/layout/vList3"/>
    <dgm:cxn modelId="{8F30176E-CEF7-4BCC-AE0C-B2D89E161A16}" type="presParOf" srcId="{CB73B866-141B-47FA-AE9B-AA582E381579}" destId="{61F5541B-D1ED-4518-AC91-10C54F9FDFC6}" srcOrd="3" destOrd="0" presId="urn:microsoft.com/office/officeart/2005/8/layout/vList3"/>
    <dgm:cxn modelId="{35D2DEE5-CA20-4456-BF90-67C496388265}" type="presParOf" srcId="{CB73B866-141B-47FA-AE9B-AA582E381579}" destId="{7A961509-6BEF-418A-ACB1-0F2E6CA65FBA}" srcOrd="4" destOrd="0" presId="urn:microsoft.com/office/officeart/2005/8/layout/vList3"/>
    <dgm:cxn modelId="{B29C1948-631D-4278-800A-EA5EB565744C}" type="presParOf" srcId="{7A961509-6BEF-418A-ACB1-0F2E6CA65FBA}" destId="{C73DA66D-858A-4A1A-9C81-DCD80ABE5F1D}" srcOrd="0" destOrd="0" presId="urn:microsoft.com/office/officeart/2005/8/layout/vList3"/>
    <dgm:cxn modelId="{B997D65F-9BA9-415E-A3F6-8435A8571047}" type="presParOf" srcId="{7A961509-6BEF-418A-ACB1-0F2E6CA65FBA}" destId="{290C44A2-5294-4C8E-A82C-1B4F55C2DF9C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B47F80-9695-41C2-B954-D7A1225588D5}" type="doc">
      <dgm:prSet loTypeId="urn:microsoft.com/office/officeart/2005/8/layout/hierarchy4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l-GR"/>
        </a:p>
      </dgm:t>
    </dgm:pt>
    <dgm:pt modelId="{28ED39D9-1972-402A-916B-5FCC90582A62}">
      <dgm:prSet phldrT="[Κείμενο]"/>
      <dgm:spPr/>
      <dgm:t>
        <a:bodyPr/>
        <a:lstStyle/>
        <a:p>
          <a:r>
            <a:rPr lang="el-GR" dirty="0" smtClean="0"/>
            <a:t>αεροδρόμιο</a:t>
          </a:r>
          <a:endParaRPr lang="el-GR" dirty="0"/>
        </a:p>
      </dgm:t>
    </dgm:pt>
    <dgm:pt modelId="{45766F6B-0CE6-4662-9987-E4460B362AC2}" type="parTrans" cxnId="{CD6D6E29-DC24-43EF-93B2-DF0073660E7B}">
      <dgm:prSet/>
      <dgm:spPr/>
      <dgm:t>
        <a:bodyPr/>
        <a:lstStyle/>
        <a:p>
          <a:endParaRPr lang="el-GR"/>
        </a:p>
      </dgm:t>
    </dgm:pt>
    <dgm:pt modelId="{18062F67-50CE-41B0-9CB0-B5C09FC9327A}" type="sibTrans" cxnId="{CD6D6E29-DC24-43EF-93B2-DF0073660E7B}">
      <dgm:prSet/>
      <dgm:spPr/>
      <dgm:t>
        <a:bodyPr/>
        <a:lstStyle/>
        <a:p>
          <a:endParaRPr lang="el-GR"/>
        </a:p>
      </dgm:t>
    </dgm:pt>
    <dgm:pt modelId="{3A702292-DDB8-4CA6-AEEE-F85CCEA6A025}">
      <dgm:prSet phldrT="[Κείμενο]" custT="1"/>
      <dgm:spPr/>
      <dgm:t>
        <a:bodyPr/>
        <a:lstStyle/>
        <a:p>
          <a:r>
            <a:rPr lang="el-GR" sz="2400" dirty="0" smtClean="0">
              <a:solidFill>
                <a:srgbClr val="FF6600"/>
              </a:solidFill>
            </a:rPr>
            <a:t>εξοπλισμός: </a:t>
          </a:r>
          <a:r>
            <a:rPr lang="el-GR" sz="2400" dirty="0" smtClean="0"/>
            <a:t>αεροπλάνα,</a:t>
          </a:r>
        </a:p>
        <a:p>
          <a:r>
            <a:rPr lang="el-GR" sz="2400" dirty="0" smtClean="0"/>
            <a:t>ηλεκτρομηχανολογικός εξοπλισμός,</a:t>
          </a:r>
        </a:p>
        <a:p>
          <a:r>
            <a:rPr lang="el-GR" sz="2400" dirty="0" smtClean="0"/>
            <a:t>πύργος ελέγχου,…</a:t>
          </a:r>
          <a:endParaRPr lang="el-GR" sz="2400" dirty="0"/>
        </a:p>
      </dgm:t>
    </dgm:pt>
    <dgm:pt modelId="{92960F3C-4E0F-4A6E-A10C-38F342E0EFD7}" type="parTrans" cxnId="{BE9958F8-4281-49D5-929F-F17C085FC8CC}">
      <dgm:prSet/>
      <dgm:spPr/>
      <dgm:t>
        <a:bodyPr/>
        <a:lstStyle/>
        <a:p>
          <a:endParaRPr lang="el-GR"/>
        </a:p>
      </dgm:t>
    </dgm:pt>
    <dgm:pt modelId="{04C69775-848D-4111-9BC4-352177FD3725}" type="sibTrans" cxnId="{BE9958F8-4281-49D5-929F-F17C085FC8CC}">
      <dgm:prSet/>
      <dgm:spPr/>
      <dgm:t>
        <a:bodyPr/>
        <a:lstStyle/>
        <a:p>
          <a:endParaRPr lang="el-GR"/>
        </a:p>
      </dgm:t>
    </dgm:pt>
    <dgm:pt modelId="{5E3E623A-4244-435C-8DB8-4834916B056F}">
      <dgm:prSet phldrT="[Κείμενο]" custT="1"/>
      <dgm:spPr/>
      <dgm:t>
        <a:bodyPr/>
        <a:lstStyle/>
        <a:p>
          <a:r>
            <a:rPr lang="el-GR" sz="2400" dirty="0" smtClean="0">
              <a:solidFill>
                <a:srgbClr val="FF6600"/>
              </a:solidFill>
            </a:rPr>
            <a:t>οργάνωση:</a:t>
          </a:r>
        </a:p>
        <a:p>
          <a:r>
            <a:rPr lang="el-GR" sz="2400" dirty="0" smtClean="0"/>
            <a:t>πρόγραμμα πτήσεων,</a:t>
          </a:r>
        </a:p>
        <a:p>
          <a:r>
            <a:rPr lang="el-GR" sz="2400" dirty="0" smtClean="0"/>
            <a:t>κανόνες αεροπλοΐας,</a:t>
          </a:r>
        </a:p>
        <a:p>
          <a:r>
            <a:rPr lang="el-GR" sz="2400" dirty="0" smtClean="0"/>
            <a:t>καθήκοντα εργαζομένων</a:t>
          </a:r>
        </a:p>
      </dgm:t>
    </dgm:pt>
    <dgm:pt modelId="{74B0C0F3-5ABF-4D52-BEF5-F503DEE5F9FD}" type="parTrans" cxnId="{11B49404-FDD8-4E90-958F-2CF5E9088FF3}">
      <dgm:prSet/>
      <dgm:spPr/>
      <dgm:t>
        <a:bodyPr/>
        <a:lstStyle/>
        <a:p>
          <a:endParaRPr lang="el-GR"/>
        </a:p>
      </dgm:t>
    </dgm:pt>
    <dgm:pt modelId="{8C652238-6525-4581-BC0B-7C4DA5105C98}" type="sibTrans" cxnId="{11B49404-FDD8-4E90-958F-2CF5E9088FF3}">
      <dgm:prSet/>
      <dgm:spPr/>
      <dgm:t>
        <a:bodyPr/>
        <a:lstStyle/>
        <a:p>
          <a:endParaRPr lang="el-GR"/>
        </a:p>
      </dgm:t>
    </dgm:pt>
    <dgm:pt modelId="{9F0FA312-2AB4-4AE5-9AC4-BFB09E423EBF}">
      <dgm:prSet phldrT="[Κείμενο]"/>
      <dgm:spPr/>
      <dgm:t>
        <a:bodyPr/>
        <a:lstStyle/>
        <a:p>
          <a:r>
            <a:rPr lang="el-GR" dirty="0" smtClean="0">
              <a:solidFill>
                <a:srgbClr val="FF6600"/>
              </a:solidFill>
            </a:rPr>
            <a:t>άνθρωποι:</a:t>
          </a:r>
        </a:p>
        <a:p>
          <a:r>
            <a:rPr lang="el-GR" dirty="0" smtClean="0"/>
            <a:t>πιλότοι,</a:t>
          </a:r>
        </a:p>
        <a:p>
          <a:r>
            <a:rPr lang="el-GR" dirty="0" smtClean="0"/>
            <a:t>αεροσυνοδοί,</a:t>
          </a:r>
        </a:p>
        <a:p>
          <a:r>
            <a:rPr lang="el-GR" dirty="0" smtClean="0"/>
            <a:t>τεχνικοί και διοικητικοί υπάλληλοι,</a:t>
          </a:r>
        </a:p>
        <a:p>
          <a:r>
            <a:rPr lang="el-GR" dirty="0" smtClean="0"/>
            <a:t>επιβατικό κοινό</a:t>
          </a:r>
        </a:p>
        <a:p>
          <a:r>
            <a:rPr lang="el-GR" dirty="0" smtClean="0"/>
            <a:t>προσωπικό ασφάλειας</a:t>
          </a:r>
          <a:endParaRPr lang="el-GR" dirty="0"/>
        </a:p>
      </dgm:t>
    </dgm:pt>
    <dgm:pt modelId="{36A648F6-3976-4954-BFBA-BFACE133AFCD}" type="parTrans" cxnId="{888E07D0-7EDA-4D5E-B407-0A114037B319}">
      <dgm:prSet/>
      <dgm:spPr/>
      <dgm:t>
        <a:bodyPr/>
        <a:lstStyle/>
        <a:p>
          <a:endParaRPr lang="el-GR"/>
        </a:p>
      </dgm:t>
    </dgm:pt>
    <dgm:pt modelId="{1A59B7CD-BE69-40EB-8109-D33EDA3C4F36}" type="sibTrans" cxnId="{888E07D0-7EDA-4D5E-B407-0A114037B319}">
      <dgm:prSet/>
      <dgm:spPr/>
      <dgm:t>
        <a:bodyPr/>
        <a:lstStyle/>
        <a:p>
          <a:endParaRPr lang="el-GR"/>
        </a:p>
      </dgm:t>
    </dgm:pt>
    <dgm:pt modelId="{92E83F4D-FE73-41F4-AC50-D2E8C0776631}" type="pres">
      <dgm:prSet presAssocID="{63B47F80-9695-41C2-B954-D7A1225588D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F95A8CDE-73CA-4DDF-9E02-6F80BF255A39}" type="pres">
      <dgm:prSet presAssocID="{28ED39D9-1972-402A-916B-5FCC90582A62}" presName="vertOne" presStyleCnt="0"/>
      <dgm:spPr/>
    </dgm:pt>
    <dgm:pt modelId="{74A77BF2-2567-49BB-9A55-58ED5B45A9A7}" type="pres">
      <dgm:prSet presAssocID="{28ED39D9-1972-402A-916B-5FCC90582A62}" presName="txOne" presStyleLbl="node0" presStyleIdx="0" presStyleCnt="1" custScaleY="6474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F8FAAAB-C076-4183-A34B-9C2E93F76DB0}" type="pres">
      <dgm:prSet presAssocID="{28ED39D9-1972-402A-916B-5FCC90582A62}" presName="parTransOne" presStyleCnt="0"/>
      <dgm:spPr/>
    </dgm:pt>
    <dgm:pt modelId="{BD6B2B4E-F881-4B9B-B771-021548376B43}" type="pres">
      <dgm:prSet presAssocID="{28ED39D9-1972-402A-916B-5FCC90582A62}" presName="horzOne" presStyleCnt="0"/>
      <dgm:spPr/>
    </dgm:pt>
    <dgm:pt modelId="{DC6B552F-6787-4941-9B42-4F2C68CCDE87}" type="pres">
      <dgm:prSet presAssocID="{3A702292-DDB8-4CA6-AEEE-F85CCEA6A025}" presName="vertTwo" presStyleCnt="0"/>
      <dgm:spPr/>
    </dgm:pt>
    <dgm:pt modelId="{64BC6223-FA17-4B48-AB68-1AD526776D94}" type="pres">
      <dgm:prSet presAssocID="{3A702292-DDB8-4CA6-AEEE-F85CCEA6A02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02D0788-0C1E-4249-8FB8-0CA6447DCCA2}" type="pres">
      <dgm:prSet presAssocID="{3A702292-DDB8-4CA6-AEEE-F85CCEA6A025}" presName="parTransTwo" presStyleCnt="0"/>
      <dgm:spPr/>
    </dgm:pt>
    <dgm:pt modelId="{F748ABAE-45F6-4AD9-A9CA-194C2A1846C7}" type="pres">
      <dgm:prSet presAssocID="{3A702292-DDB8-4CA6-AEEE-F85CCEA6A025}" presName="horzTwo" presStyleCnt="0"/>
      <dgm:spPr/>
    </dgm:pt>
    <dgm:pt modelId="{96B9F490-5F7D-479E-BF11-43DAF0A62B59}" type="pres">
      <dgm:prSet presAssocID="{5E3E623A-4244-435C-8DB8-4834916B056F}" presName="vertThree" presStyleCnt="0"/>
      <dgm:spPr/>
    </dgm:pt>
    <dgm:pt modelId="{D574EAFB-9F68-4FCF-8291-32FF4A832A72}" type="pres">
      <dgm:prSet presAssocID="{5E3E623A-4244-435C-8DB8-4834916B056F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666DE49-C5DE-4D01-91DA-FDCC7BAD9109}" type="pres">
      <dgm:prSet presAssocID="{5E3E623A-4244-435C-8DB8-4834916B056F}" presName="horzThree" presStyleCnt="0"/>
      <dgm:spPr/>
    </dgm:pt>
    <dgm:pt modelId="{E1D2701C-27EF-4C64-978F-37FFE965E127}" type="pres">
      <dgm:prSet presAssocID="{04C69775-848D-4111-9BC4-352177FD3725}" presName="sibSpaceTwo" presStyleCnt="0"/>
      <dgm:spPr/>
    </dgm:pt>
    <dgm:pt modelId="{32701AC6-5DE1-4E74-A07F-AED36BEFECFE}" type="pres">
      <dgm:prSet presAssocID="{9F0FA312-2AB4-4AE5-9AC4-BFB09E423EBF}" presName="vertTwo" presStyleCnt="0"/>
      <dgm:spPr/>
    </dgm:pt>
    <dgm:pt modelId="{BEF554E8-49DB-4E69-9E41-D0AEBC7C826A}" type="pres">
      <dgm:prSet presAssocID="{9F0FA312-2AB4-4AE5-9AC4-BFB09E423EBF}" presName="txTwo" presStyleLbl="node2" presStyleIdx="1" presStyleCnt="2" custScaleY="194885" custLinFactNeighborX="-1848" custLinFactNeighborY="817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26B830F-8C37-45EB-AF29-28D6A75DB9E9}" type="pres">
      <dgm:prSet presAssocID="{9F0FA312-2AB4-4AE5-9AC4-BFB09E423EBF}" presName="horzTwo" presStyleCnt="0"/>
      <dgm:spPr/>
    </dgm:pt>
  </dgm:ptLst>
  <dgm:cxnLst>
    <dgm:cxn modelId="{BE9958F8-4281-49D5-929F-F17C085FC8CC}" srcId="{28ED39D9-1972-402A-916B-5FCC90582A62}" destId="{3A702292-DDB8-4CA6-AEEE-F85CCEA6A025}" srcOrd="0" destOrd="0" parTransId="{92960F3C-4E0F-4A6E-A10C-38F342E0EFD7}" sibTransId="{04C69775-848D-4111-9BC4-352177FD3725}"/>
    <dgm:cxn modelId="{888E07D0-7EDA-4D5E-B407-0A114037B319}" srcId="{28ED39D9-1972-402A-916B-5FCC90582A62}" destId="{9F0FA312-2AB4-4AE5-9AC4-BFB09E423EBF}" srcOrd="1" destOrd="0" parTransId="{36A648F6-3976-4954-BFBA-BFACE133AFCD}" sibTransId="{1A59B7CD-BE69-40EB-8109-D33EDA3C4F36}"/>
    <dgm:cxn modelId="{1FFEAA7C-BAEF-42F0-A3A6-39A44885737B}" type="presOf" srcId="{5E3E623A-4244-435C-8DB8-4834916B056F}" destId="{D574EAFB-9F68-4FCF-8291-32FF4A832A72}" srcOrd="0" destOrd="0" presId="urn:microsoft.com/office/officeart/2005/8/layout/hierarchy4"/>
    <dgm:cxn modelId="{CD6D6E29-DC24-43EF-93B2-DF0073660E7B}" srcId="{63B47F80-9695-41C2-B954-D7A1225588D5}" destId="{28ED39D9-1972-402A-916B-5FCC90582A62}" srcOrd="0" destOrd="0" parTransId="{45766F6B-0CE6-4662-9987-E4460B362AC2}" sibTransId="{18062F67-50CE-41B0-9CB0-B5C09FC9327A}"/>
    <dgm:cxn modelId="{D6EE3563-E149-45F9-AFAD-6AFB3F6F5160}" type="presOf" srcId="{28ED39D9-1972-402A-916B-5FCC90582A62}" destId="{74A77BF2-2567-49BB-9A55-58ED5B45A9A7}" srcOrd="0" destOrd="0" presId="urn:microsoft.com/office/officeart/2005/8/layout/hierarchy4"/>
    <dgm:cxn modelId="{955E06BE-8EA0-4678-9C8A-18E632E462E1}" type="presOf" srcId="{3A702292-DDB8-4CA6-AEEE-F85CCEA6A025}" destId="{64BC6223-FA17-4B48-AB68-1AD526776D94}" srcOrd="0" destOrd="0" presId="urn:microsoft.com/office/officeart/2005/8/layout/hierarchy4"/>
    <dgm:cxn modelId="{1EE030B0-68E9-4F6B-933D-6511FBCE7E7C}" type="presOf" srcId="{63B47F80-9695-41C2-B954-D7A1225588D5}" destId="{92E83F4D-FE73-41F4-AC50-D2E8C0776631}" srcOrd="0" destOrd="0" presId="urn:microsoft.com/office/officeart/2005/8/layout/hierarchy4"/>
    <dgm:cxn modelId="{11B49404-FDD8-4E90-958F-2CF5E9088FF3}" srcId="{3A702292-DDB8-4CA6-AEEE-F85CCEA6A025}" destId="{5E3E623A-4244-435C-8DB8-4834916B056F}" srcOrd="0" destOrd="0" parTransId="{74B0C0F3-5ABF-4D52-BEF5-F503DEE5F9FD}" sibTransId="{8C652238-6525-4581-BC0B-7C4DA5105C98}"/>
    <dgm:cxn modelId="{EE2588A8-DAD9-47A3-89C8-D7C4543CAE21}" type="presOf" srcId="{9F0FA312-2AB4-4AE5-9AC4-BFB09E423EBF}" destId="{BEF554E8-49DB-4E69-9E41-D0AEBC7C826A}" srcOrd="0" destOrd="0" presId="urn:microsoft.com/office/officeart/2005/8/layout/hierarchy4"/>
    <dgm:cxn modelId="{65473BDD-848C-4C3E-A0B1-496BE552392C}" type="presParOf" srcId="{92E83F4D-FE73-41F4-AC50-D2E8C0776631}" destId="{F95A8CDE-73CA-4DDF-9E02-6F80BF255A39}" srcOrd="0" destOrd="0" presId="urn:microsoft.com/office/officeart/2005/8/layout/hierarchy4"/>
    <dgm:cxn modelId="{BB21E1BF-4F15-40C2-9FC7-E44FD80302C8}" type="presParOf" srcId="{F95A8CDE-73CA-4DDF-9E02-6F80BF255A39}" destId="{74A77BF2-2567-49BB-9A55-58ED5B45A9A7}" srcOrd="0" destOrd="0" presId="urn:microsoft.com/office/officeart/2005/8/layout/hierarchy4"/>
    <dgm:cxn modelId="{8D032999-8165-4A7F-95BF-3745AE3529DA}" type="presParOf" srcId="{F95A8CDE-73CA-4DDF-9E02-6F80BF255A39}" destId="{BF8FAAAB-C076-4183-A34B-9C2E93F76DB0}" srcOrd="1" destOrd="0" presId="urn:microsoft.com/office/officeart/2005/8/layout/hierarchy4"/>
    <dgm:cxn modelId="{0DE16568-CB80-4085-B3B5-0E55CDBA7E14}" type="presParOf" srcId="{F95A8CDE-73CA-4DDF-9E02-6F80BF255A39}" destId="{BD6B2B4E-F881-4B9B-B771-021548376B43}" srcOrd="2" destOrd="0" presId="urn:microsoft.com/office/officeart/2005/8/layout/hierarchy4"/>
    <dgm:cxn modelId="{41EDF477-70BA-4EB5-BC20-2D98FBEB3FB1}" type="presParOf" srcId="{BD6B2B4E-F881-4B9B-B771-021548376B43}" destId="{DC6B552F-6787-4941-9B42-4F2C68CCDE87}" srcOrd="0" destOrd="0" presId="urn:microsoft.com/office/officeart/2005/8/layout/hierarchy4"/>
    <dgm:cxn modelId="{C67FB233-CE1C-4C23-B82D-74393ADAE79C}" type="presParOf" srcId="{DC6B552F-6787-4941-9B42-4F2C68CCDE87}" destId="{64BC6223-FA17-4B48-AB68-1AD526776D94}" srcOrd="0" destOrd="0" presId="urn:microsoft.com/office/officeart/2005/8/layout/hierarchy4"/>
    <dgm:cxn modelId="{EA83507B-8891-4588-99B2-67940261DBAB}" type="presParOf" srcId="{DC6B552F-6787-4941-9B42-4F2C68CCDE87}" destId="{402D0788-0C1E-4249-8FB8-0CA6447DCCA2}" srcOrd="1" destOrd="0" presId="urn:microsoft.com/office/officeart/2005/8/layout/hierarchy4"/>
    <dgm:cxn modelId="{86F2F10A-9701-4986-979A-A95888ED0068}" type="presParOf" srcId="{DC6B552F-6787-4941-9B42-4F2C68CCDE87}" destId="{F748ABAE-45F6-4AD9-A9CA-194C2A1846C7}" srcOrd="2" destOrd="0" presId="urn:microsoft.com/office/officeart/2005/8/layout/hierarchy4"/>
    <dgm:cxn modelId="{297C1D28-A968-4FD3-87D2-FDE59BCEB6CC}" type="presParOf" srcId="{F748ABAE-45F6-4AD9-A9CA-194C2A1846C7}" destId="{96B9F490-5F7D-479E-BF11-43DAF0A62B59}" srcOrd="0" destOrd="0" presId="urn:microsoft.com/office/officeart/2005/8/layout/hierarchy4"/>
    <dgm:cxn modelId="{272D3656-5D3F-46E9-8204-447C4DECB88C}" type="presParOf" srcId="{96B9F490-5F7D-479E-BF11-43DAF0A62B59}" destId="{D574EAFB-9F68-4FCF-8291-32FF4A832A72}" srcOrd="0" destOrd="0" presId="urn:microsoft.com/office/officeart/2005/8/layout/hierarchy4"/>
    <dgm:cxn modelId="{149C9219-80CC-4148-9CAF-BB6724D93D00}" type="presParOf" srcId="{96B9F490-5F7D-479E-BF11-43DAF0A62B59}" destId="{C666DE49-C5DE-4D01-91DA-FDCC7BAD9109}" srcOrd="1" destOrd="0" presId="urn:microsoft.com/office/officeart/2005/8/layout/hierarchy4"/>
    <dgm:cxn modelId="{23A17FF6-57CA-4FC1-A816-CD671EB40537}" type="presParOf" srcId="{BD6B2B4E-F881-4B9B-B771-021548376B43}" destId="{E1D2701C-27EF-4C64-978F-37FFE965E127}" srcOrd="1" destOrd="0" presId="urn:microsoft.com/office/officeart/2005/8/layout/hierarchy4"/>
    <dgm:cxn modelId="{089AF13B-C477-4E73-BBB6-8B59577996E7}" type="presParOf" srcId="{BD6B2B4E-F881-4B9B-B771-021548376B43}" destId="{32701AC6-5DE1-4E74-A07F-AED36BEFECFE}" srcOrd="2" destOrd="0" presId="urn:microsoft.com/office/officeart/2005/8/layout/hierarchy4"/>
    <dgm:cxn modelId="{5CE3E32D-0B2F-4A9E-887C-0DF4BCDA4B06}" type="presParOf" srcId="{32701AC6-5DE1-4E74-A07F-AED36BEFECFE}" destId="{BEF554E8-49DB-4E69-9E41-D0AEBC7C826A}" srcOrd="0" destOrd="0" presId="urn:microsoft.com/office/officeart/2005/8/layout/hierarchy4"/>
    <dgm:cxn modelId="{1A88EC80-E4D1-42ED-BBA5-D39562F7A905}" type="presParOf" srcId="{32701AC6-5DE1-4E74-A07F-AED36BEFECFE}" destId="{126B830F-8C37-45EB-AF29-28D6A75DB9E9}" srcOrd="1" destOrd="0" presId="urn:microsoft.com/office/officeart/2005/8/layout/hierarchy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B47F80-9695-41C2-B954-D7A1225588D5}" type="doc">
      <dgm:prSet loTypeId="urn:microsoft.com/office/officeart/2005/8/layout/hierarchy4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l-GR"/>
        </a:p>
      </dgm:t>
    </dgm:pt>
    <dgm:pt modelId="{28ED39D9-1972-402A-916B-5FCC90582A62}">
      <dgm:prSet phldrT="[Κείμενο]"/>
      <dgm:spPr/>
      <dgm:t>
        <a:bodyPr/>
        <a:lstStyle/>
        <a:p>
          <a:r>
            <a:rPr lang="el-GR" dirty="0" smtClean="0"/>
            <a:t>σύστημα κυκλοφορίας σε μια πόλη</a:t>
          </a:r>
          <a:endParaRPr lang="el-GR" dirty="0"/>
        </a:p>
      </dgm:t>
    </dgm:pt>
    <dgm:pt modelId="{45766F6B-0CE6-4662-9987-E4460B362AC2}" type="parTrans" cxnId="{CD6D6E29-DC24-43EF-93B2-DF0073660E7B}">
      <dgm:prSet/>
      <dgm:spPr/>
      <dgm:t>
        <a:bodyPr/>
        <a:lstStyle/>
        <a:p>
          <a:endParaRPr lang="el-GR"/>
        </a:p>
      </dgm:t>
    </dgm:pt>
    <dgm:pt modelId="{18062F67-50CE-41B0-9CB0-B5C09FC9327A}" type="sibTrans" cxnId="{CD6D6E29-DC24-43EF-93B2-DF0073660E7B}">
      <dgm:prSet/>
      <dgm:spPr/>
      <dgm:t>
        <a:bodyPr/>
        <a:lstStyle/>
        <a:p>
          <a:endParaRPr lang="el-GR"/>
        </a:p>
      </dgm:t>
    </dgm:pt>
    <dgm:pt modelId="{3A702292-DDB8-4CA6-AEEE-F85CCEA6A025}">
      <dgm:prSet phldrT="[Κείμενο]" custT="1"/>
      <dgm:spPr/>
      <dgm:t>
        <a:bodyPr/>
        <a:lstStyle/>
        <a:p>
          <a:r>
            <a:rPr lang="el-GR" sz="2400" dirty="0" smtClean="0">
              <a:solidFill>
                <a:srgbClr val="FF6600"/>
              </a:solidFill>
            </a:rPr>
            <a:t>εξοπλισμός: </a:t>
          </a:r>
          <a:r>
            <a:rPr lang="el-GR" sz="2400" dirty="0" smtClean="0"/>
            <a:t>τροχοφόρα, σήματα κυκλοφορίας, φανάρια, δρόμοι, </a:t>
          </a:r>
          <a:r>
            <a:rPr lang="el-GR" sz="2400" dirty="0" err="1" smtClean="0"/>
            <a:t>πάρκινγκ</a:t>
          </a:r>
          <a:endParaRPr lang="el-GR" sz="2400" dirty="0"/>
        </a:p>
      </dgm:t>
    </dgm:pt>
    <dgm:pt modelId="{92960F3C-4E0F-4A6E-A10C-38F342E0EFD7}" type="parTrans" cxnId="{BE9958F8-4281-49D5-929F-F17C085FC8CC}">
      <dgm:prSet/>
      <dgm:spPr/>
      <dgm:t>
        <a:bodyPr/>
        <a:lstStyle/>
        <a:p>
          <a:endParaRPr lang="el-GR"/>
        </a:p>
      </dgm:t>
    </dgm:pt>
    <dgm:pt modelId="{04C69775-848D-4111-9BC4-352177FD3725}" type="sibTrans" cxnId="{BE9958F8-4281-49D5-929F-F17C085FC8CC}">
      <dgm:prSet/>
      <dgm:spPr/>
      <dgm:t>
        <a:bodyPr/>
        <a:lstStyle/>
        <a:p>
          <a:endParaRPr lang="el-GR"/>
        </a:p>
      </dgm:t>
    </dgm:pt>
    <dgm:pt modelId="{5E3E623A-4244-435C-8DB8-4834916B056F}">
      <dgm:prSet phldrT="[Κείμενο]" custT="1"/>
      <dgm:spPr/>
      <dgm:t>
        <a:bodyPr/>
        <a:lstStyle/>
        <a:p>
          <a:r>
            <a:rPr lang="el-GR" sz="2400" dirty="0" smtClean="0">
              <a:solidFill>
                <a:srgbClr val="FF6600"/>
              </a:solidFill>
            </a:rPr>
            <a:t>οργάνωση:</a:t>
          </a:r>
        </a:p>
        <a:p>
          <a:r>
            <a:rPr lang="el-GR" sz="2400" dirty="0" smtClean="0"/>
            <a:t>κώδικας οδικής κυκλοφορίας, χρονισμός φαναριών</a:t>
          </a:r>
        </a:p>
      </dgm:t>
    </dgm:pt>
    <dgm:pt modelId="{74B0C0F3-5ABF-4D52-BEF5-F503DEE5F9FD}" type="parTrans" cxnId="{11B49404-FDD8-4E90-958F-2CF5E9088FF3}">
      <dgm:prSet/>
      <dgm:spPr/>
      <dgm:t>
        <a:bodyPr/>
        <a:lstStyle/>
        <a:p>
          <a:endParaRPr lang="el-GR"/>
        </a:p>
      </dgm:t>
    </dgm:pt>
    <dgm:pt modelId="{8C652238-6525-4581-BC0B-7C4DA5105C98}" type="sibTrans" cxnId="{11B49404-FDD8-4E90-958F-2CF5E9088FF3}">
      <dgm:prSet/>
      <dgm:spPr/>
      <dgm:t>
        <a:bodyPr/>
        <a:lstStyle/>
        <a:p>
          <a:endParaRPr lang="el-GR"/>
        </a:p>
      </dgm:t>
    </dgm:pt>
    <dgm:pt modelId="{9F0FA312-2AB4-4AE5-9AC4-BFB09E423EBF}">
      <dgm:prSet phldrT="[Κείμενο]"/>
      <dgm:spPr/>
      <dgm:t>
        <a:bodyPr/>
        <a:lstStyle/>
        <a:p>
          <a:r>
            <a:rPr lang="el-GR" dirty="0" smtClean="0">
              <a:solidFill>
                <a:srgbClr val="FF6600"/>
              </a:solidFill>
            </a:rPr>
            <a:t>άνθρωποι:</a:t>
          </a:r>
        </a:p>
        <a:p>
          <a:r>
            <a:rPr lang="el-GR" dirty="0" smtClean="0"/>
            <a:t>πεζοί</a:t>
          </a:r>
        </a:p>
        <a:p>
          <a:r>
            <a:rPr lang="el-GR" dirty="0" smtClean="0"/>
            <a:t>τροχονόμοι</a:t>
          </a:r>
        </a:p>
        <a:p>
          <a:r>
            <a:rPr lang="el-GR" dirty="0" smtClean="0"/>
            <a:t>οδηγοί</a:t>
          </a:r>
          <a:endParaRPr lang="el-GR" dirty="0"/>
        </a:p>
      </dgm:t>
    </dgm:pt>
    <dgm:pt modelId="{36A648F6-3976-4954-BFBA-BFACE133AFCD}" type="parTrans" cxnId="{888E07D0-7EDA-4D5E-B407-0A114037B319}">
      <dgm:prSet/>
      <dgm:spPr/>
      <dgm:t>
        <a:bodyPr/>
        <a:lstStyle/>
        <a:p>
          <a:endParaRPr lang="el-GR"/>
        </a:p>
      </dgm:t>
    </dgm:pt>
    <dgm:pt modelId="{1A59B7CD-BE69-40EB-8109-D33EDA3C4F36}" type="sibTrans" cxnId="{888E07D0-7EDA-4D5E-B407-0A114037B319}">
      <dgm:prSet/>
      <dgm:spPr/>
      <dgm:t>
        <a:bodyPr/>
        <a:lstStyle/>
        <a:p>
          <a:endParaRPr lang="el-GR"/>
        </a:p>
      </dgm:t>
    </dgm:pt>
    <dgm:pt modelId="{92E83F4D-FE73-41F4-AC50-D2E8C0776631}" type="pres">
      <dgm:prSet presAssocID="{63B47F80-9695-41C2-B954-D7A1225588D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F95A8CDE-73CA-4DDF-9E02-6F80BF255A39}" type="pres">
      <dgm:prSet presAssocID="{28ED39D9-1972-402A-916B-5FCC90582A62}" presName="vertOne" presStyleCnt="0"/>
      <dgm:spPr/>
    </dgm:pt>
    <dgm:pt modelId="{74A77BF2-2567-49BB-9A55-58ED5B45A9A7}" type="pres">
      <dgm:prSet presAssocID="{28ED39D9-1972-402A-916B-5FCC90582A62}" presName="txOne" presStyleLbl="node0" presStyleIdx="0" presStyleCnt="1" custScaleY="6474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F8FAAAB-C076-4183-A34B-9C2E93F76DB0}" type="pres">
      <dgm:prSet presAssocID="{28ED39D9-1972-402A-916B-5FCC90582A62}" presName="parTransOne" presStyleCnt="0"/>
      <dgm:spPr/>
    </dgm:pt>
    <dgm:pt modelId="{BD6B2B4E-F881-4B9B-B771-021548376B43}" type="pres">
      <dgm:prSet presAssocID="{28ED39D9-1972-402A-916B-5FCC90582A62}" presName="horzOne" presStyleCnt="0"/>
      <dgm:spPr/>
    </dgm:pt>
    <dgm:pt modelId="{DC6B552F-6787-4941-9B42-4F2C68CCDE87}" type="pres">
      <dgm:prSet presAssocID="{3A702292-DDB8-4CA6-AEEE-F85CCEA6A025}" presName="vertTwo" presStyleCnt="0"/>
      <dgm:spPr/>
    </dgm:pt>
    <dgm:pt modelId="{64BC6223-FA17-4B48-AB68-1AD526776D94}" type="pres">
      <dgm:prSet presAssocID="{3A702292-DDB8-4CA6-AEEE-F85CCEA6A02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02D0788-0C1E-4249-8FB8-0CA6447DCCA2}" type="pres">
      <dgm:prSet presAssocID="{3A702292-DDB8-4CA6-AEEE-F85CCEA6A025}" presName="parTransTwo" presStyleCnt="0"/>
      <dgm:spPr/>
    </dgm:pt>
    <dgm:pt modelId="{F748ABAE-45F6-4AD9-A9CA-194C2A1846C7}" type="pres">
      <dgm:prSet presAssocID="{3A702292-DDB8-4CA6-AEEE-F85CCEA6A025}" presName="horzTwo" presStyleCnt="0"/>
      <dgm:spPr/>
    </dgm:pt>
    <dgm:pt modelId="{96B9F490-5F7D-479E-BF11-43DAF0A62B59}" type="pres">
      <dgm:prSet presAssocID="{5E3E623A-4244-435C-8DB8-4834916B056F}" presName="vertThree" presStyleCnt="0"/>
      <dgm:spPr/>
    </dgm:pt>
    <dgm:pt modelId="{D574EAFB-9F68-4FCF-8291-32FF4A832A72}" type="pres">
      <dgm:prSet presAssocID="{5E3E623A-4244-435C-8DB8-4834916B056F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666DE49-C5DE-4D01-91DA-FDCC7BAD9109}" type="pres">
      <dgm:prSet presAssocID="{5E3E623A-4244-435C-8DB8-4834916B056F}" presName="horzThree" presStyleCnt="0"/>
      <dgm:spPr/>
    </dgm:pt>
    <dgm:pt modelId="{E1D2701C-27EF-4C64-978F-37FFE965E127}" type="pres">
      <dgm:prSet presAssocID="{04C69775-848D-4111-9BC4-352177FD3725}" presName="sibSpaceTwo" presStyleCnt="0"/>
      <dgm:spPr/>
    </dgm:pt>
    <dgm:pt modelId="{32701AC6-5DE1-4E74-A07F-AED36BEFECFE}" type="pres">
      <dgm:prSet presAssocID="{9F0FA312-2AB4-4AE5-9AC4-BFB09E423EBF}" presName="vertTwo" presStyleCnt="0"/>
      <dgm:spPr/>
    </dgm:pt>
    <dgm:pt modelId="{BEF554E8-49DB-4E69-9E41-D0AEBC7C826A}" type="pres">
      <dgm:prSet presAssocID="{9F0FA312-2AB4-4AE5-9AC4-BFB09E423EBF}" presName="txTwo" presStyleLbl="node2" presStyleIdx="1" presStyleCnt="2" custScaleY="194885" custLinFactNeighborX="-1848" custLinFactNeighborY="817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26B830F-8C37-45EB-AF29-28D6A75DB9E9}" type="pres">
      <dgm:prSet presAssocID="{9F0FA312-2AB4-4AE5-9AC4-BFB09E423EBF}" presName="horzTwo" presStyleCnt="0"/>
      <dgm:spPr/>
    </dgm:pt>
  </dgm:ptLst>
  <dgm:cxnLst>
    <dgm:cxn modelId="{D1439FF7-CED5-4EA5-9C45-32AEFF4FFF49}" type="presOf" srcId="{9F0FA312-2AB4-4AE5-9AC4-BFB09E423EBF}" destId="{BEF554E8-49DB-4E69-9E41-D0AEBC7C826A}" srcOrd="0" destOrd="0" presId="urn:microsoft.com/office/officeart/2005/8/layout/hierarchy4"/>
    <dgm:cxn modelId="{BE9958F8-4281-49D5-929F-F17C085FC8CC}" srcId="{28ED39D9-1972-402A-916B-5FCC90582A62}" destId="{3A702292-DDB8-4CA6-AEEE-F85CCEA6A025}" srcOrd="0" destOrd="0" parTransId="{92960F3C-4E0F-4A6E-A10C-38F342E0EFD7}" sibTransId="{04C69775-848D-4111-9BC4-352177FD3725}"/>
    <dgm:cxn modelId="{27D597A9-867B-41BD-B10D-FB4DE0DB27DF}" type="presOf" srcId="{5E3E623A-4244-435C-8DB8-4834916B056F}" destId="{D574EAFB-9F68-4FCF-8291-32FF4A832A72}" srcOrd="0" destOrd="0" presId="urn:microsoft.com/office/officeart/2005/8/layout/hierarchy4"/>
    <dgm:cxn modelId="{888E07D0-7EDA-4D5E-B407-0A114037B319}" srcId="{28ED39D9-1972-402A-916B-5FCC90582A62}" destId="{9F0FA312-2AB4-4AE5-9AC4-BFB09E423EBF}" srcOrd="1" destOrd="0" parTransId="{36A648F6-3976-4954-BFBA-BFACE133AFCD}" sibTransId="{1A59B7CD-BE69-40EB-8109-D33EDA3C4F36}"/>
    <dgm:cxn modelId="{C508FF69-7E94-4B08-AD7B-8905906CBF27}" type="presOf" srcId="{63B47F80-9695-41C2-B954-D7A1225588D5}" destId="{92E83F4D-FE73-41F4-AC50-D2E8C0776631}" srcOrd="0" destOrd="0" presId="urn:microsoft.com/office/officeart/2005/8/layout/hierarchy4"/>
    <dgm:cxn modelId="{CD6D6E29-DC24-43EF-93B2-DF0073660E7B}" srcId="{63B47F80-9695-41C2-B954-D7A1225588D5}" destId="{28ED39D9-1972-402A-916B-5FCC90582A62}" srcOrd="0" destOrd="0" parTransId="{45766F6B-0CE6-4662-9987-E4460B362AC2}" sibTransId="{18062F67-50CE-41B0-9CB0-B5C09FC9327A}"/>
    <dgm:cxn modelId="{1F5EA066-6D3A-4B7B-9044-0979295706A8}" type="presOf" srcId="{28ED39D9-1972-402A-916B-5FCC90582A62}" destId="{74A77BF2-2567-49BB-9A55-58ED5B45A9A7}" srcOrd="0" destOrd="0" presId="urn:microsoft.com/office/officeart/2005/8/layout/hierarchy4"/>
    <dgm:cxn modelId="{37049DCD-662E-4BDC-AC1B-3DBBBAEA7A74}" type="presOf" srcId="{3A702292-DDB8-4CA6-AEEE-F85CCEA6A025}" destId="{64BC6223-FA17-4B48-AB68-1AD526776D94}" srcOrd="0" destOrd="0" presId="urn:microsoft.com/office/officeart/2005/8/layout/hierarchy4"/>
    <dgm:cxn modelId="{11B49404-FDD8-4E90-958F-2CF5E9088FF3}" srcId="{3A702292-DDB8-4CA6-AEEE-F85CCEA6A025}" destId="{5E3E623A-4244-435C-8DB8-4834916B056F}" srcOrd="0" destOrd="0" parTransId="{74B0C0F3-5ABF-4D52-BEF5-F503DEE5F9FD}" sibTransId="{8C652238-6525-4581-BC0B-7C4DA5105C98}"/>
    <dgm:cxn modelId="{A166DDAC-0FB4-48E2-BC8D-B869D5C31A27}" type="presParOf" srcId="{92E83F4D-FE73-41F4-AC50-D2E8C0776631}" destId="{F95A8CDE-73CA-4DDF-9E02-6F80BF255A39}" srcOrd="0" destOrd="0" presId="urn:microsoft.com/office/officeart/2005/8/layout/hierarchy4"/>
    <dgm:cxn modelId="{EB8869F7-F204-42CF-AF5E-71EB345268C3}" type="presParOf" srcId="{F95A8CDE-73CA-4DDF-9E02-6F80BF255A39}" destId="{74A77BF2-2567-49BB-9A55-58ED5B45A9A7}" srcOrd="0" destOrd="0" presId="urn:microsoft.com/office/officeart/2005/8/layout/hierarchy4"/>
    <dgm:cxn modelId="{17E22C3C-5267-47B8-B6A2-494B0E75CCE4}" type="presParOf" srcId="{F95A8CDE-73CA-4DDF-9E02-6F80BF255A39}" destId="{BF8FAAAB-C076-4183-A34B-9C2E93F76DB0}" srcOrd="1" destOrd="0" presId="urn:microsoft.com/office/officeart/2005/8/layout/hierarchy4"/>
    <dgm:cxn modelId="{7B4B9781-8E0E-495F-85F4-6AE9FA3F0CD5}" type="presParOf" srcId="{F95A8CDE-73CA-4DDF-9E02-6F80BF255A39}" destId="{BD6B2B4E-F881-4B9B-B771-021548376B43}" srcOrd="2" destOrd="0" presId="urn:microsoft.com/office/officeart/2005/8/layout/hierarchy4"/>
    <dgm:cxn modelId="{F7ACD261-AE0D-4253-B8BD-48A205E56FE8}" type="presParOf" srcId="{BD6B2B4E-F881-4B9B-B771-021548376B43}" destId="{DC6B552F-6787-4941-9B42-4F2C68CCDE87}" srcOrd="0" destOrd="0" presId="urn:microsoft.com/office/officeart/2005/8/layout/hierarchy4"/>
    <dgm:cxn modelId="{DF693769-6937-4956-B7DC-5FF2E454CD6C}" type="presParOf" srcId="{DC6B552F-6787-4941-9B42-4F2C68CCDE87}" destId="{64BC6223-FA17-4B48-AB68-1AD526776D94}" srcOrd="0" destOrd="0" presId="urn:microsoft.com/office/officeart/2005/8/layout/hierarchy4"/>
    <dgm:cxn modelId="{8A3620FA-7A3F-44D5-BFF1-93D9ABFF8C95}" type="presParOf" srcId="{DC6B552F-6787-4941-9B42-4F2C68CCDE87}" destId="{402D0788-0C1E-4249-8FB8-0CA6447DCCA2}" srcOrd="1" destOrd="0" presId="urn:microsoft.com/office/officeart/2005/8/layout/hierarchy4"/>
    <dgm:cxn modelId="{E4EDAB94-F950-4FE0-BB3F-8B298187AE0A}" type="presParOf" srcId="{DC6B552F-6787-4941-9B42-4F2C68CCDE87}" destId="{F748ABAE-45F6-4AD9-A9CA-194C2A1846C7}" srcOrd="2" destOrd="0" presId="urn:microsoft.com/office/officeart/2005/8/layout/hierarchy4"/>
    <dgm:cxn modelId="{27BEE29E-365E-400A-8773-BF2A36CE2ABF}" type="presParOf" srcId="{F748ABAE-45F6-4AD9-A9CA-194C2A1846C7}" destId="{96B9F490-5F7D-479E-BF11-43DAF0A62B59}" srcOrd="0" destOrd="0" presId="urn:microsoft.com/office/officeart/2005/8/layout/hierarchy4"/>
    <dgm:cxn modelId="{720EC438-1A72-42D5-BE14-72ED547179F5}" type="presParOf" srcId="{96B9F490-5F7D-479E-BF11-43DAF0A62B59}" destId="{D574EAFB-9F68-4FCF-8291-32FF4A832A72}" srcOrd="0" destOrd="0" presId="urn:microsoft.com/office/officeart/2005/8/layout/hierarchy4"/>
    <dgm:cxn modelId="{44C278C8-AB65-47DA-8FDB-A6AAA6B2A6B1}" type="presParOf" srcId="{96B9F490-5F7D-479E-BF11-43DAF0A62B59}" destId="{C666DE49-C5DE-4D01-91DA-FDCC7BAD9109}" srcOrd="1" destOrd="0" presId="urn:microsoft.com/office/officeart/2005/8/layout/hierarchy4"/>
    <dgm:cxn modelId="{39988317-7EDD-4B9F-BAF3-CA3D3C284747}" type="presParOf" srcId="{BD6B2B4E-F881-4B9B-B771-021548376B43}" destId="{E1D2701C-27EF-4C64-978F-37FFE965E127}" srcOrd="1" destOrd="0" presId="urn:microsoft.com/office/officeart/2005/8/layout/hierarchy4"/>
    <dgm:cxn modelId="{B7015661-2281-4E74-98BC-BE8F6145ABDD}" type="presParOf" srcId="{BD6B2B4E-F881-4B9B-B771-021548376B43}" destId="{32701AC6-5DE1-4E74-A07F-AED36BEFECFE}" srcOrd="2" destOrd="0" presId="urn:microsoft.com/office/officeart/2005/8/layout/hierarchy4"/>
    <dgm:cxn modelId="{3030935D-2737-416B-9AAA-F1A827CC41AA}" type="presParOf" srcId="{32701AC6-5DE1-4E74-A07F-AED36BEFECFE}" destId="{BEF554E8-49DB-4E69-9E41-D0AEBC7C826A}" srcOrd="0" destOrd="0" presId="urn:microsoft.com/office/officeart/2005/8/layout/hierarchy4"/>
    <dgm:cxn modelId="{C9847218-558E-40F4-92F7-A1871A1ADD0F}" type="presParOf" srcId="{32701AC6-5DE1-4E74-A07F-AED36BEFECFE}" destId="{126B830F-8C37-45EB-AF29-28D6A75DB9E9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E29F3-EBFF-4A35-A5F7-F44F619C3162}" type="datetimeFigureOut">
              <a:rPr lang="el-GR" smtClean="0"/>
              <a:pPr/>
              <a:t>10/11/2010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A5CA1-5105-473D-A1CE-54043BFFD5B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965F3-84CA-48FF-835F-ADE1FAD973B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677F1-AB4D-4F63-8C87-2AC9C6F3D18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233B3-9980-4B4F-8635-7E529726B50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5B21B-FB08-4218-8AA2-C2BB90C8E71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BA655-D1EB-4B90-9EFC-86F602A5EB0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8DFA7-BB44-40BD-9D84-C232D269B5D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8F9C6-C004-4726-BD35-64F1174A9E2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29760-A65C-46DA-8E66-11EFE44E3DA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44779-BFE0-4E3F-A1A1-6E3638B0DBF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248D4-CC85-4EE6-B09B-C1B9D676450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98C81-1FC9-4DDA-8127-51CB6CCCDDB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A3CB2C-4F33-49C3-9CDC-A791362DFB3E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44779-BFE0-4E3F-A1A1-6E3638B0DBFA}" type="slidenum">
              <a:rPr lang="el-GR" smtClean="0"/>
              <a:pPr/>
              <a:t>1</a:t>
            </a:fld>
            <a:endParaRPr lang="el-G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643314"/>
            <a:ext cx="1714512" cy="158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Επεξήγηση με σύννεφο"/>
          <p:cNvSpPr/>
          <p:nvPr/>
        </p:nvSpPr>
        <p:spPr>
          <a:xfrm>
            <a:off x="500034" y="1428736"/>
            <a:ext cx="3143272" cy="2357454"/>
          </a:xfrm>
          <a:prstGeom prst="cloudCallout">
            <a:avLst>
              <a:gd name="adj1" fmla="val 44299"/>
              <a:gd name="adj2" fmla="val 8074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l-GR" sz="2800" b="1" dirty="0" smtClean="0"/>
          </a:p>
          <a:p>
            <a:pPr algn="ctr"/>
            <a:r>
              <a:rPr lang="el-GR" sz="2400" b="1" dirty="0" smtClean="0"/>
              <a:t>τεχνολογία= μηχανήματα ;;;</a:t>
            </a:r>
          </a:p>
          <a:p>
            <a:pPr algn="ctr"/>
            <a:endParaRPr lang="el-GR" dirty="0"/>
          </a:p>
        </p:txBody>
      </p:sp>
      <p:sp>
        <p:nvSpPr>
          <p:cNvPr id="6" name="5 - Επεξήγηση με σύννεφο"/>
          <p:cNvSpPr/>
          <p:nvPr/>
        </p:nvSpPr>
        <p:spPr>
          <a:xfrm>
            <a:off x="5429256" y="1500174"/>
            <a:ext cx="3143272" cy="2357454"/>
          </a:xfrm>
          <a:prstGeom prst="cloudCallout">
            <a:avLst>
              <a:gd name="adj1" fmla="val -49842"/>
              <a:gd name="adj2" fmla="val 8020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l-GR" sz="2800" b="1" dirty="0" smtClean="0"/>
          </a:p>
          <a:p>
            <a:pPr algn="ctr"/>
            <a:r>
              <a:rPr lang="el-GR" sz="2400" b="1" dirty="0" smtClean="0"/>
              <a:t>χρειάζεται και κάτι άλλο ;;;</a:t>
            </a:r>
          </a:p>
          <a:p>
            <a:pPr algn="ctr"/>
            <a:endParaRPr lang="el-GR" dirty="0"/>
          </a:p>
        </p:txBody>
      </p:sp>
      <p:sp>
        <p:nvSpPr>
          <p:cNvPr id="7" name="6 - Στρογγύλεμα μίας γωνίας ορθογωνίου"/>
          <p:cNvSpPr/>
          <p:nvPr/>
        </p:nvSpPr>
        <p:spPr>
          <a:xfrm flipH="1">
            <a:off x="785786" y="357166"/>
            <a:ext cx="7572458" cy="500066"/>
          </a:xfrm>
          <a:prstGeom prst="round1Rect">
            <a:avLst>
              <a:gd name="adj" fmla="val 46715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3200" b="1" dirty="0" smtClean="0"/>
              <a:t>τεχνολογικό σύστημα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Διάγραμμα"/>
          <p:cNvGraphicFramePr/>
          <p:nvPr/>
        </p:nvGraphicFramePr>
        <p:xfrm>
          <a:off x="642910" y="785794"/>
          <a:ext cx="821537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Στρογγύλεμα μίας γωνίας ορθογωνίου"/>
          <p:cNvSpPr/>
          <p:nvPr/>
        </p:nvSpPr>
        <p:spPr>
          <a:xfrm flipH="1">
            <a:off x="785786" y="357166"/>
            <a:ext cx="7572458" cy="500066"/>
          </a:xfrm>
          <a:prstGeom prst="round1Rect">
            <a:avLst>
              <a:gd name="adj" fmla="val 46715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3200" b="1" dirty="0" smtClean="0"/>
              <a:t>τεχνολογικό σύστημα</a:t>
            </a:r>
            <a:endParaRPr lang="el-GR" sz="3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65F3-84CA-48FF-835F-ADE1FAD973B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ύλεμα μίας γωνίας ορθογωνίου"/>
          <p:cNvSpPr/>
          <p:nvPr/>
        </p:nvSpPr>
        <p:spPr>
          <a:xfrm flipH="1">
            <a:off x="785786" y="214290"/>
            <a:ext cx="7572458" cy="857256"/>
          </a:xfrm>
          <a:prstGeom prst="round1Rect">
            <a:avLst>
              <a:gd name="adj" fmla="val 46715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2800" b="1" dirty="0" smtClean="0"/>
              <a:t>μερικά τεχνολογικά συστήματα…</a:t>
            </a:r>
            <a:endParaRPr lang="el-GR" sz="2800" dirty="0"/>
          </a:p>
        </p:txBody>
      </p:sp>
      <p:graphicFrame>
        <p:nvGraphicFramePr>
          <p:cNvPr id="6" name="5 - Διάγραμμα"/>
          <p:cNvGraphicFramePr/>
          <p:nvPr/>
        </p:nvGraphicFramePr>
        <p:xfrm>
          <a:off x="857224" y="1142984"/>
          <a:ext cx="7405718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65F3-84CA-48FF-835F-ADE1FAD973BD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ύλεμα μίας γωνίας ορθογωνίου"/>
          <p:cNvSpPr/>
          <p:nvPr/>
        </p:nvSpPr>
        <p:spPr>
          <a:xfrm flipH="1">
            <a:off x="785786" y="214290"/>
            <a:ext cx="7572458" cy="857256"/>
          </a:xfrm>
          <a:prstGeom prst="round1Rect">
            <a:avLst>
              <a:gd name="adj" fmla="val 46715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l-GR" sz="2800" b="1" dirty="0" smtClean="0"/>
              <a:t>μερικά τεχνολογικά συστήματα…</a:t>
            </a:r>
            <a:endParaRPr lang="el-GR" sz="2800" dirty="0"/>
          </a:p>
        </p:txBody>
      </p:sp>
      <p:graphicFrame>
        <p:nvGraphicFramePr>
          <p:cNvPr id="6" name="5 - Διάγραμμα"/>
          <p:cNvGraphicFramePr/>
          <p:nvPr/>
        </p:nvGraphicFramePr>
        <p:xfrm>
          <a:off x="857224" y="1142984"/>
          <a:ext cx="7405718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65F3-84CA-48FF-835F-ADE1FAD973B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2879</TotalTime>
  <Words>157</Words>
  <Application>Microsoft Office PowerPoint</Application>
  <PresentationFormat>Προβολή στην οθόνη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Προεπιλεγμένη σχεδίαση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ioannis</dc:creator>
  <cp:lastModifiedBy>ioannis</cp:lastModifiedBy>
  <cp:revision>240</cp:revision>
  <dcterms:created xsi:type="dcterms:W3CDTF">2009-09-24T18:19:55Z</dcterms:created>
  <dcterms:modified xsi:type="dcterms:W3CDTF">2010-11-10T12:33:36Z</dcterms:modified>
</cp:coreProperties>
</file>